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62" r:id="rId5"/>
    <p:sldId id="267" r:id="rId6"/>
  </p:sldIdLst>
  <p:sldSz cx="9144000" cy="6858000" type="screen4x3"/>
  <p:notesSz cx="6858000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8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414446-4DA6-4B85-8672-4B99EB93C319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1C971C-AD56-4C69-8B3A-C5719D341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836712"/>
            <a:ext cx="7632848" cy="6021288"/>
          </a:xfrm>
        </p:spPr>
        <p:txBody>
          <a:bodyPr>
            <a:noAutofit/>
          </a:bodyPr>
          <a:lstStyle/>
          <a:p>
            <a:r>
              <a:rPr lang="tt-RU" sz="3600" b="1" i="1" dirty="0">
                <a:effectLst/>
              </a:rPr>
              <a:t>Сусыз калсак әгәр, корыячак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Табигатьнең иркә гөле без,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Җилләр иссен, назлы гөлләр үссен,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Чишмәләрнең кадерен белегез!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Изге чишмәләргә төкерсәк без,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Саегыр җан, корыр телебез,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Бездән соң да </a:t>
            </a:r>
            <a:r>
              <a:rPr lang="tt-RU" sz="3600" b="1" i="1" dirty="0" smtClean="0">
                <a:effectLst/>
              </a:rPr>
              <a:t>челтерәп-челтерәп</a:t>
            </a:r>
            <a:r>
              <a:rPr lang="tt-RU" sz="3600" b="1" i="1" dirty="0">
                <a:effectLst/>
              </a:rPr>
              <a:t> калсын, ─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tt-RU" sz="3600" b="1" i="1" dirty="0">
                <a:effectLst/>
              </a:rPr>
              <a:t>Чишмәләрнең кадерен белегез!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Л=ЕР    Н=К</a:t>
            </a:r>
            <a:endParaRPr lang="ru-RU" sz="7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5100" y="1738908"/>
            <a:ext cx="7499350" cy="421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исунок слона. Большие бивни светло-серого цвета"/>
          <p:cNvPicPr>
            <a:picLocks noChangeAspect="1" noChangeArrowheads="1"/>
          </p:cNvPicPr>
          <p:nvPr/>
        </p:nvPicPr>
        <p:blipFill>
          <a:blip r:embed="rId2" cstate="print"/>
          <a:srcRect l="14999" t="5618" r="9999" b="12921"/>
          <a:stretch>
            <a:fillRect/>
          </a:stretch>
        </p:blipFill>
        <p:spPr bwMode="auto">
          <a:xfrm>
            <a:off x="928688" y="2214563"/>
            <a:ext cx="34480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Антуриум Андр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2286000"/>
            <a:ext cx="23812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t-RU" sz="9600" b="1" dirty="0" smtClean="0">
                <a:ln>
                  <a:solidFill>
                    <a:schemeClr val="tx1"/>
                  </a:solidFill>
                </a:ln>
                <a:latin typeface="+mj-lt"/>
                <a:ea typeface="+mj-ea"/>
                <a:cs typeface="+mj-cs"/>
              </a:rPr>
              <a:t>      </a:t>
            </a:r>
            <a:r>
              <a:rPr lang="en-US" sz="9600" b="1" dirty="0" smtClean="0">
                <a:ln>
                  <a:solidFill>
                    <a:schemeClr val="tx1"/>
                  </a:solidFill>
                </a:ln>
                <a:latin typeface="+mj-lt"/>
                <a:ea typeface="+mj-ea"/>
                <a:cs typeface="+mj-cs"/>
              </a:rPr>
              <a:t>‘</a:t>
            </a:r>
            <a:r>
              <a:rPr lang="tt-RU" sz="9600" b="1" dirty="0" smtClean="0">
                <a:ln>
                  <a:solidFill>
                    <a:schemeClr val="tx1"/>
                  </a:solidFill>
                </a:ln>
                <a:latin typeface="+mj-lt"/>
                <a:ea typeface="+mj-ea"/>
                <a:cs typeface="+mj-cs"/>
              </a:rPr>
              <a:t>         Ө=ы</a:t>
            </a:r>
            <a:endParaRPr lang="ru-RU" sz="9600" b="1" dirty="0">
              <a:ln>
                <a:solidFill>
                  <a:schemeClr val="tx1"/>
                </a:solidFill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7740352" y="3212976"/>
            <a:ext cx="8640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72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7200" dirty="0">
                <a:ln>
                  <a:solidFill>
                    <a:schemeClr val="tx1"/>
                  </a:solidFill>
                </a:ln>
              </a:rPr>
              <a:t/>
            </a:r>
            <a:br>
              <a:rPr lang="tt-RU" sz="7200" dirty="0">
                <a:ln>
                  <a:solidFill>
                    <a:schemeClr val="tx1"/>
                  </a:solidFill>
                </a:ln>
              </a:rPr>
            </a:b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186407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Боерык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фигыль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боеру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яисә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эш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кушуны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өндәүне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белдерә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Интонация,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кисәкчәләр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ярдәмендә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боеру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мәгънәсе йомшартылып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киңәш итү, үтенү, сорау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ялвару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кебек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төсмерләр  белдерелергә  мөмкин.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Боерык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фигыль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заман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белән төрләнми, зат-сан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белән төрләнә.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җөмләдә хәбәр була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Мәсәлән: 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сабыйлар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 </a:t>
            </a:r>
            <a:r>
              <a:rPr kumimoji="0" lang="ru-RU" sz="3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эшләгез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сез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иң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мөкатдәс нәрсә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эш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(Г.Тукай)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691680" y="1098609"/>
            <a:ext cx="619268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tt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Өй эше .</a:t>
            </a:r>
            <a:r>
              <a:rPr lang="tt-RU" sz="5400" b="1" dirty="0"/>
              <a:t> Өй эше.</a:t>
            </a:r>
            <a:r>
              <a:rPr lang="tt-RU" sz="5400" dirty="0"/>
              <a:t> </a:t>
            </a:r>
            <a:r>
              <a:rPr lang="tt-RU" sz="2800" dirty="0"/>
              <a:t>Бала.рф электрон китапханәсеннән “Эш беткәч, уйнарга ярый” (I вариант), ”Кышкы кич” (II вариант) мультфильмнарын карарга, боерык фигыльләр кергән җөмләләр язып алырга.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596</TotalTime>
  <Words>47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Corbel</vt:lpstr>
      <vt:lpstr>Gill Sans MT</vt:lpstr>
      <vt:lpstr>Times New Roman</vt:lpstr>
      <vt:lpstr>Verdana</vt:lpstr>
      <vt:lpstr>Wingdings 2</vt:lpstr>
      <vt:lpstr>Солнцестояние</vt:lpstr>
      <vt:lpstr>Сусыз калсак әгәр, корыячак Табигатьнең иркә гөле без, Җилләр иссен, назлы гөлләр үссен,  Чишмәләрнең кадерен белегез! Изге чишмәләргә төкерсәк без, Саегыр җан, корыр телебез, Бездән соң да челтерәп-челтерәп калсын, ─ Чишмәләрнең кадерен белегез! </vt:lpstr>
      <vt:lpstr>Л=ЕР    Н=К</vt:lpstr>
      <vt:lpstr>      ‘         Ө=ы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Боерык фигыль</dc:title>
  <dc:creator>Лилия</dc:creator>
  <cp:lastModifiedBy>Эльза</cp:lastModifiedBy>
  <cp:revision>14</cp:revision>
  <dcterms:created xsi:type="dcterms:W3CDTF">2012-02-08T09:42:08Z</dcterms:created>
  <dcterms:modified xsi:type="dcterms:W3CDTF">2016-01-14T17:36:49Z</dcterms:modified>
</cp:coreProperties>
</file>